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theme" Target="theme/theme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presProps" Target="pres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71" Type="http://schemas.openxmlformats.org/officeDocument/2006/relationships/notesMaster" Target="notesMasters/notesMaster1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485632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00100" y="1824698"/>
            <a:ext cx="7543800" cy="1879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4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5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5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5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5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5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5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5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5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5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5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5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5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5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5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5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4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5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5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3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7299" y="3006899"/>
            <a:ext cx="3225800" cy="5514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315"/>
              </a:lnSpc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现在流行什么</a:t>
            </a:r>
            <a:r>
              <a:rPr sz="3600" dirty="0" smtClean="0">
                <a:solidFill>
                  <a:srgbClr val="231F20"/>
                </a:solidFill>
                <a:latin typeface="標楷體"/>
                <a:cs typeface="標楷體"/>
              </a:rPr>
              <a:t>？</a:t>
            </a:r>
            <a:endParaRPr sz="3600" dirty="0">
              <a:latin typeface="標楷體"/>
              <a:cs typeface="標楷體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99299" y="3692041"/>
            <a:ext cx="3576320" cy="304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870"/>
              </a:lnSpc>
            </a:pP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What</a:t>
            </a:r>
            <a:r>
              <a:rPr sz="2400" b="1" spc="-13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A</a:t>
            </a:r>
            <a:r>
              <a:rPr sz="2400" b="1" spc="-45" dirty="0">
                <a:solidFill>
                  <a:srgbClr val="075295"/>
                </a:solidFill>
                <a:latin typeface="Times New Roman"/>
                <a:cs typeface="Times New Roman"/>
              </a:rPr>
              <a:t>r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e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 the</a:t>
            </a:r>
            <a:r>
              <a:rPr sz="2400" b="1" spc="-4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200" dirty="0">
                <a:solidFill>
                  <a:srgbClr val="075295"/>
                </a:solidFill>
                <a:latin typeface="Times New Roman"/>
                <a:cs typeface="Times New Roman"/>
              </a:rPr>
              <a:t>T</a:t>
            </a:r>
            <a:r>
              <a:rPr sz="2400" b="1" spc="-60" dirty="0">
                <a:solidFill>
                  <a:srgbClr val="075295"/>
                </a:solidFill>
                <a:latin typeface="Times New Roman"/>
                <a:cs typeface="Times New Roman"/>
              </a:rPr>
              <a:t>r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ends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Now?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099299" y="2354999"/>
            <a:ext cx="1168400" cy="4616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第五课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467646" y="942851"/>
            <a:ext cx="53117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309435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唱</a:t>
            </a:r>
            <a:endParaRPr sz="14800" dirty="0">
              <a:latin typeface="標楷體"/>
              <a:cs typeface="標楷體"/>
            </a:endParaRPr>
          </a:p>
          <a:p>
            <a:pPr marR="30943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8688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sing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兴奋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xīngfèn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231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excited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84235" cy="50539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9842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迷</a:t>
            </a:r>
            <a:endParaRPr sz="14800" dirty="0">
              <a:latin typeface="標楷體"/>
              <a:cs typeface="標楷體"/>
            </a:endParaRPr>
          </a:p>
          <a:p>
            <a:pPr marR="9779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mí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be enamored with, be into, be enchanted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33629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be obsessed with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歌词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gēcí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944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lyrics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难过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nánguò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3912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sad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不如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bùrú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990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inferior 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现场</a:t>
            </a:r>
            <a:endParaRPr sz="14800" dirty="0">
              <a:latin typeface="標楷體"/>
              <a:cs typeface="標楷體"/>
            </a:endParaRPr>
          </a:p>
          <a:p>
            <a:pPr marL="13335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xiànchǎng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642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live; lit. on-site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跳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332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jump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467646" y="942851"/>
            <a:ext cx="54070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318960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整</a:t>
            </a:r>
            <a:endParaRPr sz="14800" dirty="0">
              <a:latin typeface="標楷體"/>
              <a:cs typeface="標楷體"/>
            </a:endParaRPr>
          </a:p>
          <a:p>
            <a:pPr marR="31896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zhěng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064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(Det) entire, whole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震动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zhèndòng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728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vibrate, to shake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流行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liúxíng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040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popular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漫画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mànhuà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427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comics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内容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nèiróng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878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content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色情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sèqíng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402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pornographic; obscene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放松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fàngsōng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926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relax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心情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xīnqíng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173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mood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I-24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五月天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Wǔyuètiān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35901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Mayday (name of a</a:t>
            </a:r>
            <a:r>
              <a:rPr sz="3200" spc="-65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25" dirty="0">
                <a:solidFill>
                  <a:srgbClr val="231F20"/>
                </a:solidFill>
                <a:latin typeface="Times New Roman"/>
                <a:cs typeface="Times New Roman"/>
              </a:rPr>
              <a:t>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aiwanese rock band)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算了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  <a:tabLst>
                <a:tab pos="1904364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suàn	le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9344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fo</a:t>
            </a:r>
            <a:r>
              <a:rPr sz="3200" spc="-60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get it; let it be!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I-26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受欢迎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19558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shòu	huānyíng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06425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well-received; well-liked; popular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I-27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挤满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jǐmǎn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3522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crowded with, packed with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I-28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租书店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23615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zūshū	diàn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6517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book rental store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唉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āi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020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(Ptc) Oh no! Oh boy!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平板电脑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píngbǎn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diànnǎo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307340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tablet computer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I-29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49300" y="1989799"/>
            <a:ext cx="7645400" cy="322395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sz="12000" dirty="0" err="1" smtClean="0">
                <a:solidFill>
                  <a:srgbClr val="231F20"/>
                </a:solidFill>
                <a:latin typeface="標楷體"/>
                <a:cs typeface="標楷體"/>
              </a:rPr>
              <a:t>智慧型手机</a:t>
            </a:r>
            <a:endParaRPr sz="12000" dirty="0">
              <a:latin typeface="標楷體"/>
              <a:cs typeface="標楷體"/>
            </a:endParaRPr>
          </a:p>
          <a:p>
            <a:pPr marL="635" algn="ctr">
              <a:lnSpc>
                <a:spcPct val="100000"/>
              </a:lnSpc>
              <a:spcBef>
                <a:spcPts val="2060"/>
              </a:spcBef>
              <a:tabLst>
                <a:tab pos="414083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zhìhuìxíng	shǒujī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243014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smartphone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I-30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I-31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杀时间</a:t>
            </a:r>
            <a:endParaRPr sz="14800" dirty="0">
              <a:latin typeface="標楷體"/>
              <a:cs typeface="標楷體"/>
            </a:endParaRPr>
          </a:p>
          <a:p>
            <a:pPr marR="1461770" algn="ctr">
              <a:lnSpc>
                <a:spcPct val="100000"/>
              </a:lnSpc>
              <a:spcBef>
                <a:spcPts val="655"/>
              </a:spcBef>
              <a:tabLst>
                <a:tab pos="14471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shā	shíjiān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1775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kill time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I-32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漫画展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  <a:tabLst>
                <a:tab pos="312293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mànhuà	zhǎn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46214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comic (book) exhibition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I-33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来不及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  <a:tabLst>
                <a:tab pos="1142365" algn="l"/>
                <a:tab pos="22853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lái	bù	jí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703059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not be in time fo</a:t>
            </a:r>
            <a:r>
              <a:rPr sz="3200" spc="-135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not make it on time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59470" cy="50539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7366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撞衫</a:t>
            </a:r>
            <a:endParaRPr sz="14800" dirty="0">
              <a:latin typeface="標楷體"/>
              <a:cs typeface="標楷體"/>
            </a:endParaRPr>
          </a:p>
          <a:p>
            <a:pPr marR="7429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zhuàngshān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"wardrobe clash", more than one person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70802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unintentionally wearing duplicate garments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它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tā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9175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it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塞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sāi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3384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stuﬀ, cram, squeeze (into)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当季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dāngjì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926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in season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款式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kuǎnshì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4226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style (of clothes)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演唱会</a:t>
            </a:r>
            <a:endParaRPr sz="14800" dirty="0">
              <a:latin typeface="標楷體"/>
              <a:cs typeface="標楷體"/>
            </a:endParaRPr>
          </a:p>
          <a:p>
            <a:pPr marR="13665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yǎnchànghuì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872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concert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024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14300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连续剧</a:t>
            </a:r>
            <a:endParaRPr sz="14800" dirty="0">
              <a:latin typeface="標楷體"/>
              <a:cs typeface="標楷體"/>
            </a:endParaRPr>
          </a:p>
          <a:p>
            <a:pPr marR="14293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liánxùjù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453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</a:t>
            </a:r>
            <a:r>
              <a:rPr sz="3200" spc="-6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TV</a:t>
            </a:r>
            <a:r>
              <a:rPr sz="3200" spc="-6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series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主角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zhǔjiǎo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352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leading role, leading actor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甜美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tiánměi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4608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sweet and cute, lovely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寄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319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mail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居然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jūrán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0307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unexpectedl</a:t>
            </a:r>
            <a:r>
              <a:rPr sz="3200" spc="-215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counter to assumption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114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339788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害</a:t>
            </a:r>
            <a:endParaRPr sz="14800" dirty="0">
              <a:latin typeface="標楷體"/>
              <a:cs typeface="標楷體"/>
            </a:endParaRPr>
          </a:p>
          <a:p>
            <a:pPr marR="33978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7235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adversely impacting somebody so that they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既然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jìrán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411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(Conj) since, given that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服装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fúzhuāng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71665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clothing, garments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媒体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méitǐ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828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the media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方式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fāngshì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9489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method, ways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塞车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sāichē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2145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net congestion, jam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吸引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xīyǐn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290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attract, to draw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避免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bìmiǎn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1231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avoid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包包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bāobāo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615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bag, purse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商人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shāngrén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521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businessperson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产品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chǎnpǐn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3293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product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电子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diànzǐ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517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electronics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市场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shìchǎng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199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market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新型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xīnxíng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727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(Vs-attr) new style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落伍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luòwǔ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0573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behind the times, passé, old-fashioned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知音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zhīyīn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821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bosom budd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conﬁdant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上线</a:t>
            </a:r>
            <a:endParaRPr sz="14800" dirty="0">
              <a:latin typeface="標楷體"/>
              <a:cs typeface="標楷體"/>
            </a:endParaRPr>
          </a:p>
          <a:p>
            <a:pPr marL="381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shàngxiàn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4132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log in, go online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27795" y="942851"/>
            <a:ext cx="64103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II-26</a:t>
            </a:r>
            <a:endParaRPr sz="3000" dirty="0">
              <a:latin typeface="Times New Roman"/>
              <a:cs typeface="Times New Roman"/>
            </a:endParaRPr>
          </a:p>
          <a:p>
            <a:pPr marR="231330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想象</a:t>
            </a:r>
            <a:endParaRPr sz="14800" dirty="0">
              <a:latin typeface="標楷體"/>
              <a:cs typeface="標楷體"/>
            </a:endParaRPr>
          </a:p>
          <a:p>
            <a:pPr marR="23126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xiǎngxiàng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187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imagine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II-27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喇叭裤</a:t>
            </a:r>
            <a:endParaRPr sz="14800" dirty="0">
              <a:latin typeface="標楷體"/>
              <a:cs typeface="標楷體"/>
            </a:endParaRPr>
          </a:p>
          <a:p>
            <a:pPr marR="15252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lǎbākù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477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bell-bottom pants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印象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yìnxiàng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752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impression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游戏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yóuxì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5716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game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78917" y="942851"/>
            <a:ext cx="635889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II-30</a:t>
            </a:r>
            <a:endParaRPr sz="3000" dirty="0">
              <a:latin typeface="Times New Roman"/>
              <a:cs typeface="Times New Roman"/>
            </a:endParaRPr>
          </a:p>
          <a:p>
            <a:pPr marR="236474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化妆</a:t>
            </a:r>
            <a:endParaRPr sz="14800" dirty="0">
              <a:latin typeface="標楷體"/>
              <a:cs typeface="標楷體"/>
            </a:endParaRPr>
          </a:p>
          <a:p>
            <a:pPr marR="23641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huàzhuāng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3658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apply cosmetics, to make up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一模一样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yìmó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yíyàng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193357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identical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II-31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II-32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浅蓝色</a:t>
            </a:r>
            <a:endParaRPr sz="14800" dirty="0">
              <a:latin typeface="標楷體"/>
              <a:cs typeface="標楷體"/>
            </a:endParaRPr>
          </a:p>
          <a:p>
            <a:pPr marR="1524635" algn="ctr">
              <a:lnSpc>
                <a:spcPct val="100000"/>
              </a:lnSpc>
              <a:spcBef>
                <a:spcPts val="655"/>
              </a:spcBef>
              <a:tabLst>
                <a:tab pos="1802764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qiǎn	lánsè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8026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light blue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脱掉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tuōdiào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8302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take oﬀ (clothing)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body" idx="1"/>
          </p:nvPr>
        </p:nvSpPr>
        <p:spPr>
          <a:xfrm>
            <a:off x="800100" y="1824698"/>
            <a:ext cx="7543800" cy="21657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7750"/>
              </a:lnSpc>
            </a:pPr>
            <a:r>
              <a:rPr dirty="0" err="1" smtClean="0"/>
              <a:t>小题大作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383299" y="3967923"/>
            <a:ext cx="8333740" cy="256993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4450" algn="ctr">
              <a:lnSpc>
                <a:spcPct val="100000"/>
              </a:lnSpc>
              <a:tabLst>
                <a:tab pos="235585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xiǎotí	dàzuò</a:t>
            </a:r>
            <a:endParaRPr sz="7200" dirty="0">
              <a:latin typeface="Times New Roman"/>
              <a:cs typeface="Times New Roman"/>
            </a:endParaRPr>
          </a:p>
          <a:p>
            <a:pPr marL="520700" indent="-508000">
              <a:lnSpc>
                <a:spcPts val="3835"/>
              </a:lnSpc>
              <a:buClr>
                <a:srgbClr val="231F20"/>
              </a:buClr>
              <a:buFont typeface=""/>
              <a:buChar char="·"/>
              <a:tabLst>
                <a:tab pos="520700" algn="l"/>
              </a:tabLst>
            </a:pPr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520700" indent="-508000">
              <a:lnSpc>
                <a:spcPts val="3835"/>
              </a:lnSpc>
              <a:buClr>
                <a:srgbClr val="231F20"/>
              </a:buClr>
              <a:buFont typeface=""/>
              <a:buChar char="·"/>
              <a:tabLst>
                <a:tab pos="520700" algn="l"/>
              </a:tabLst>
            </a:pP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make a mountain out of a molehill, to make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a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big deal of nothing</a:t>
            </a:r>
            <a:endParaRPr lang="en-US" altLang="zh-TW" sz="3200" dirty="0" smtClean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II-34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推出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tuīchū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064885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lang="zh-TW" altLang="en-US" sz="3200" spc="-80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to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introduce, to roll out (products)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53246" y="942851"/>
            <a:ext cx="6226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17995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成功</a:t>
            </a:r>
            <a:endParaRPr sz="14800" dirty="0">
              <a:latin typeface="標楷體"/>
              <a:cs typeface="標楷體"/>
            </a:endParaRPr>
          </a:p>
          <a:p>
            <a:pPr marR="21799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chénggōng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984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succeed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倒楣</a:t>
            </a:r>
            <a:endParaRPr sz="14800" dirty="0">
              <a:latin typeface="標楷體"/>
              <a:cs typeface="標楷體"/>
            </a:endParaRPr>
          </a:p>
          <a:p>
            <a:pPr marR="230695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dǎoméi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9455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out of luck, down on one's luck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乐团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yuètuán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244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(music) band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637</Words>
  <Application>Microsoft Office PowerPoint</Application>
  <PresentationFormat>如螢幕大小 (4:3)</PresentationFormat>
  <Paragraphs>277</Paragraphs>
  <Slides>69</Slides>
  <Notes>69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69</vt:i4>
      </vt:variant>
    </vt:vector>
  </HeadingPairs>
  <TitlesOfParts>
    <vt:vector size="75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平板电脑 píngbǎn diànnǎo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一模一样 yìmó yíyàng</vt:lpstr>
      <vt:lpstr>PowerPoint 簡報</vt:lpstr>
      <vt:lpstr>PowerPoint 簡報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</cp:revision>
  <dcterms:created xsi:type="dcterms:W3CDTF">2017-05-11T17:02:44Z</dcterms:created>
  <dcterms:modified xsi:type="dcterms:W3CDTF">2018-04-18T09:11:07Z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2017-05-11T00:00:00Z</vt:filetime>
  </property>
  <property fmtid="{D5CDD505-2E9C-101B-9397-08002B2CF9AE}" pid="3" name="LastSaved">
    <vt:filetime>2017-05-11T00:00:00Z</vt:filetime>
  </property>
</Properties>
</file>