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71" Type="http://schemas.openxmlformats.org/officeDocument/2006/relationships/viewProps" Target="viewProps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439587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4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4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3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32258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到乡下住一晚</a:t>
            </a:r>
            <a:r>
              <a:rPr sz="3600" dirty="0" smtClean="0">
                <a:solidFill>
                  <a:srgbClr val="231F20"/>
                </a:solidFill>
                <a:latin typeface="標楷體"/>
                <a:cs typeface="標楷體"/>
              </a:rPr>
              <a:t>！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5029835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Spendin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g the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Nigh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 </a:t>
            </a:r>
            <a:r>
              <a:rPr sz="2400" b="1" spc="-10" dirty="0">
                <a:solidFill>
                  <a:srgbClr val="075295"/>
                </a:solidFill>
                <a:latin typeface="Times New Roman"/>
                <a:cs typeface="Times New Roman"/>
              </a:rPr>
              <a:t>in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the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Countryside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第六课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天然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tiānrán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549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natural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堆肥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duīféi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688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compost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辛苦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xīnkǔ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4928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tough, hard, bitter (life, work, etc.)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地位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dìwèi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299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position, status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收入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shōurù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income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利润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lìrùn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722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proﬁt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屋子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wūzi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39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house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番茄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fānqié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205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tomato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品种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pǐnzhǒng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705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variet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species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气候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qìhòu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climate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李文彦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Lǐ</a:t>
            </a:r>
            <a:r>
              <a:rPr sz="7200" spc="-13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Wényàn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9013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an</a:t>
            </a:r>
            <a:r>
              <a:rPr sz="3200" spc="-18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American-born Chinese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67646" y="942851"/>
            <a:ext cx="54070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318960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长</a:t>
            </a:r>
            <a:endParaRPr sz="14800" dirty="0">
              <a:latin typeface="標楷體"/>
              <a:cs typeface="標楷體"/>
            </a:endParaRPr>
          </a:p>
          <a:p>
            <a:pPr marR="31896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332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grow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熟</a:t>
            </a:r>
            <a:endParaRPr sz="14800" dirty="0">
              <a:latin typeface="標楷體"/>
              <a:cs typeface="標楷體"/>
            </a:endParaRPr>
          </a:p>
          <a:p>
            <a:pPr marR="3342004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shóu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85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be ripe, to ripen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片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7565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measure word for a stretch, swath (of land)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田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687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ﬁeld, plot of land, paddy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照顾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zhàogù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04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take care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敢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501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35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aux) to dare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条件</a:t>
            </a:r>
            <a:endParaRPr sz="14800" dirty="0">
              <a:latin typeface="標楷體"/>
              <a:cs typeface="標楷體"/>
            </a:endParaRPr>
          </a:p>
          <a:p>
            <a:pPr marR="1047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tiáojiàn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terms, conditions, (here) good qualities (in a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3242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prospective spouse)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黑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hēi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000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dark, black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摘下来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75133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zhāi	xiàlái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922134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pluck, to pick (e.g., fruit from a tree)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16038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做不动</a:t>
            </a:r>
            <a:endParaRPr sz="14800" dirty="0">
              <a:latin typeface="標楷體"/>
              <a:cs typeface="標楷體"/>
            </a:endParaRPr>
          </a:p>
          <a:p>
            <a:pPr marR="105410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  <a:tab pos="2691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zuò	bú	dòng</a:t>
            </a:r>
            <a:endParaRPr sz="7200" dirty="0">
              <a:latin typeface="Times New Roman"/>
              <a:cs typeface="Times New Roman"/>
            </a:endParaRPr>
          </a:p>
          <a:p>
            <a:pPr marL="520700" indent="-508000">
              <a:lnSpc>
                <a:spcPct val="100000"/>
              </a:lnSpc>
              <a:spcBef>
                <a:spcPts val="4815"/>
              </a:spcBef>
              <a:buClr>
                <a:srgbClr val="231F20"/>
              </a:buClr>
              <a:buFont typeface=""/>
              <a:buChar char="·"/>
              <a:tabLst>
                <a:tab pos="520700" algn="l"/>
              </a:tabLst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be unable to physically function due to old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5899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39597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1016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表哥</a:t>
            </a:r>
            <a:endParaRPr sz="14800" dirty="0">
              <a:latin typeface="標楷體"/>
              <a:cs typeface="標楷體"/>
            </a:endParaRPr>
          </a:p>
          <a:p>
            <a:pPr marR="952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biǎogē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cousin (older male cousin, from a female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13347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lineage)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基因改造</a:t>
            </a:r>
          </a:p>
          <a:p>
            <a:pPr marL="635" algn="ctr">
              <a:lnSpc>
                <a:spcPct val="100000"/>
              </a:lnSpc>
              <a:spcBef>
                <a:spcPts val="655"/>
              </a:spcBef>
              <a:tabLst>
                <a:tab pos="190627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jīyīn	gǎizào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86397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genetically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modiﬁed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忙得过来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máng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de	guòlái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573659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be able to manage everything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I-31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开玩笑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1345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kāi	wánxiào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9146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joke, to kid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看天吃饭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kàntiān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chīfàn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746442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livelihood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depends on the whims of nature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I-32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小农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xiǎonóng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565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small farmer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市集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shìjí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670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bazaa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market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食材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shícái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36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food materials, ingredients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产地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chǎndì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613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place of origin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尽量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jìnliàng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157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to do one's best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友善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yǒushàn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36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friendly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随便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suíbiàn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8192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as one pleases oneself, to act freely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对待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duìdài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3133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treat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土地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tǔdì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12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信任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xìnrèn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031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trust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宁可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níngkě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27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would rather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11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978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跑</a:t>
            </a:r>
            <a:endParaRPr sz="14800" dirty="0">
              <a:latin typeface="標楷體"/>
              <a:cs typeface="標楷體"/>
            </a:endParaRPr>
          </a:p>
          <a:p>
            <a:pPr marR="3397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3926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run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支持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zhīchí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285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support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文章</a:t>
            </a:r>
            <a:endParaRPr sz="14800" dirty="0">
              <a:latin typeface="標楷體"/>
              <a:cs typeface="標楷體"/>
            </a:endParaRPr>
          </a:p>
          <a:p>
            <a:pPr marL="38735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wénzhāng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06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article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推销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tuīxiāo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132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promote, to market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其中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qízhōng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278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of these, of which, amongst which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师傅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shīfù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8172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master (of a trade)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41973" y="942851"/>
            <a:ext cx="5337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306895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种</a:t>
            </a:r>
            <a:endParaRPr sz="14800" dirty="0">
              <a:latin typeface="標楷體"/>
              <a:cs typeface="標楷體"/>
            </a:endParaRPr>
          </a:p>
          <a:p>
            <a:pPr marR="3068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873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grow (plants)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农村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nóngcūn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857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farming village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长大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zhǎngdà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412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grow up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帮助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bāngzhù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0911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help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拜访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bàifǎng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262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pay someone a visit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出产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chūchǎn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180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produce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由于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yóuyú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122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due to, because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许多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xǔduō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(Det) many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接近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jiējìn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7251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come close to, to approach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自然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zìrán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06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nature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变成</a:t>
            </a:r>
            <a:endParaRPr sz="14800" dirty="0">
              <a:latin typeface="標楷體"/>
              <a:cs typeface="標楷體"/>
            </a:endParaRPr>
          </a:p>
          <a:p>
            <a:pPr marL="13335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biànchéng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892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(Vpt) to become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蔬菜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shūcài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485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vegetable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休闲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xiūxián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3293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leisure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随着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suízhe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6287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(Prep) along with, with the happening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53246" y="942851"/>
            <a:ext cx="63842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II-29</a:t>
            </a:r>
            <a:endParaRPr sz="3000" dirty="0">
              <a:latin typeface="Times New Roman"/>
              <a:cs typeface="Times New Roman"/>
            </a:endParaRPr>
          </a:p>
          <a:p>
            <a:pPr marR="233870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观光</a:t>
            </a:r>
            <a:endParaRPr sz="14800" dirty="0">
              <a:latin typeface="標楷體"/>
              <a:cs typeface="標楷體"/>
            </a:endParaRPr>
          </a:p>
          <a:p>
            <a:pPr marR="23387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guānguāng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661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tou</a:t>
            </a:r>
            <a:r>
              <a:rPr sz="3200" spc="-13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sightsee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消费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xiāofèi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6890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be a consume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to purchase things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安静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ānjìng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624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quiet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消失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xiāoshī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69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disappear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II-33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出问题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  <a:tabLst>
                <a:tab pos="15487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chū	wèntí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500370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go wrong, to have problems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II-34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一方面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9398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	fāngmiàn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184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on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the one hand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农夫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nóngfū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7418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farmer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减少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jiǎnshǎo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119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reduce, to decrease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农药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nóngyào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36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pesticide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644</Words>
  <Application>Microsoft Office PowerPoint</Application>
  <PresentationFormat>如螢幕大小 (4:3)</PresentationFormat>
  <Paragraphs>269</Paragraphs>
  <Slides>67</Slides>
  <Notes>67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67</vt:i4>
      </vt:variant>
    </vt:vector>
  </HeadingPairs>
  <TitlesOfParts>
    <vt:vector size="73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基因改造 jīyīn gǎizào</vt:lpstr>
      <vt:lpstr>忙得过来 máng de guòlái</vt:lpstr>
      <vt:lpstr>PowerPoint 簡報</vt:lpstr>
      <vt:lpstr>看天吃饭 kàntiān chīfàn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2017-05-11T17:01:27Z</dcterms:created>
  <dcterms:modified xsi:type="dcterms:W3CDTF">2018-04-18T09:16:37Z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